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3C8A-6C00-4775-BD89-175D53564DCE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6FF8-3001-4E76-9113-5591E52027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436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3C8A-6C00-4775-BD89-175D53564DCE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6FF8-3001-4E76-9113-5591E52027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07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3C8A-6C00-4775-BD89-175D53564DCE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6FF8-3001-4E76-9113-5591E52027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4624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3C8A-6C00-4775-BD89-175D53564DCE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6FF8-3001-4E76-9113-5591E52027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71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3C8A-6C00-4775-BD89-175D53564DCE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6FF8-3001-4E76-9113-5591E52027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19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3C8A-6C00-4775-BD89-175D53564DCE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6FF8-3001-4E76-9113-5591E52027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340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3C8A-6C00-4775-BD89-175D53564DCE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6FF8-3001-4E76-9113-5591E52027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710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3C8A-6C00-4775-BD89-175D53564DCE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6FF8-3001-4E76-9113-5591E52027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45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3C8A-6C00-4775-BD89-175D53564DCE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6FF8-3001-4E76-9113-5591E52027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66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3C8A-6C00-4775-BD89-175D53564DCE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6FF8-3001-4E76-9113-5591E52027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0702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3C8A-6C00-4775-BD89-175D53564DCE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96FF8-3001-4E76-9113-5591E52027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76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53C8A-6C00-4775-BD89-175D53564DCE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96FF8-3001-4E76-9113-5591E52027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3481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Chapter 1</a:t>
            </a:r>
            <a:br>
              <a:rPr lang="de-AT" dirty="0" smtClean="0"/>
            </a:br>
            <a:r>
              <a:rPr lang="de-AT" dirty="0" err="1" smtClean="0"/>
              <a:t>Foundations</a:t>
            </a:r>
            <a:r>
              <a:rPr lang="de-AT" dirty="0" smtClean="0"/>
              <a:t> in </a:t>
            </a:r>
            <a:r>
              <a:rPr lang="de-AT" dirty="0" err="1" smtClean="0"/>
              <a:t>Singing</a:t>
            </a:r>
            <a:r>
              <a:rPr lang="de-AT" dirty="0" smtClean="0"/>
              <a:t>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Freedom </a:t>
            </a:r>
            <a:r>
              <a:rPr lang="de-AT" dirty="0" err="1" smtClean="0"/>
              <a:t>to</a:t>
            </a:r>
            <a:r>
              <a:rPr lang="de-AT" dirty="0" smtClean="0"/>
              <a:t> Sing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099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899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Can </a:t>
            </a:r>
            <a:r>
              <a:rPr lang="de-AT" dirty="0" err="1" smtClean="0"/>
              <a:t>anyone</a:t>
            </a:r>
            <a:r>
              <a:rPr lang="de-AT" dirty="0" smtClean="0"/>
              <a:t> </a:t>
            </a:r>
            <a:r>
              <a:rPr lang="de-AT" dirty="0" err="1" smtClean="0"/>
              <a:t>learn</a:t>
            </a:r>
            <a:r>
              <a:rPr lang="de-AT" dirty="0" smtClean="0"/>
              <a:t> </a:t>
            </a:r>
            <a:r>
              <a:rPr lang="de-AT" dirty="0" err="1" smtClean="0"/>
              <a:t>singing</a:t>
            </a:r>
            <a:r>
              <a:rPr lang="de-AT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 smtClean="0"/>
              <a:t>Discussion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732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Can </a:t>
            </a:r>
            <a:r>
              <a:rPr lang="de-AT" dirty="0" err="1" smtClean="0"/>
              <a:t>anyone</a:t>
            </a:r>
            <a:r>
              <a:rPr lang="de-AT" dirty="0" smtClean="0"/>
              <a:t> </a:t>
            </a:r>
            <a:r>
              <a:rPr lang="de-AT" dirty="0" err="1" smtClean="0"/>
              <a:t>learn</a:t>
            </a:r>
            <a:r>
              <a:rPr lang="de-AT" dirty="0" smtClean="0"/>
              <a:t> </a:t>
            </a:r>
            <a:r>
              <a:rPr lang="de-AT" dirty="0" err="1" smtClean="0"/>
              <a:t>singing</a:t>
            </a:r>
            <a:r>
              <a:rPr lang="de-AT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000" i="1" dirty="0" smtClean="0"/>
              <a:t>Yes, </a:t>
            </a:r>
            <a:r>
              <a:rPr lang="de-AT" sz="2000" i="1" dirty="0" err="1" smtClean="0"/>
              <a:t>Anyone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who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has</a:t>
            </a:r>
            <a:r>
              <a:rPr lang="de-AT" sz="2000" i="1" dirty="0" smtClean="0"/>
              <a:t> a normal </a:t>
            </a:r>
            <a:r>
              <a:rPr lang="de-AT" sz="2000" i="1" dirty="0" err="1" smtClean="0"/>
              <a:t>speaking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voice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and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can</a:t>
            </a:r>
            <a:r>
              <a:rPr lang="de-AT" sz="2000" i="1" dirty="0" smtClean="0"/>
              <a:t> „carry a tune“ </a:t>
            </a:r>
            <a:r>
              <a:rPr lang="de-AT" sz="2000" i="1" dirty="0" err="1" smtClean="0"/>
              <a:t>can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learn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to</a:t>
            </a:r>
            <a:r>
              <a:rPr lang="de-AT" sz="2000" i="1" dirty="0" smtClean="0"/>
              <a:t> sing </a:t>
            </a:r>
            <a:r>
              <a:rPr lang="de-AT" sz="2000" i="1" dirty="0" err="1" smtClean="0"/>
              <a:t>well</a:t>
            </a:r>
            <a:r>
              <a:rPr lang="de-AT" sz="2000" i="1" dirty="0" smtClean="0"/>
              <a:t>, </a:t>
            </a:r>
            <a:r>
              <a:rPr lang="de-AT" sz="2000" i="1" dirty="0" err="1" smtClean="0"/>
              <a:t>with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confidence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and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pleasure</a:t>
            </a:r>
            <a:r>
              <a:rPr lang="de-AT" sz="2000" i="1" dirty="0" smtClean="0"/>
              <a:t> </a:t>
            </a:r>
            <a:r>
              <a:rPr lang="de-AT" sz="2000" dirty="0" smtClean="0"/>
              <a:t>(John, Glenn Paton, 2006).</a:t>
            </a:r>
          </a:p>
          <a:p>
            <a:endParaRPr lang="de-AT" sz="2000" dirty="0"/>
          </a:p>
          <a:p>
            <a:r>
              <a:rPr lang="de-AT" sz="2000" dirty="0" err="1" smtClean="0"/>
              <a:t>Singing</a:t>
            </a:r>
            <a:r>
              <a:rPr lang="de-AT" sz="2000" dirty="0" smtClean="0"/>
              <a:t> </a:t>
            </a:r>
            <a:r>
              <a:rPr lang="de-AT" sz="2000" dirty="0" err="1" smtClean="0"/>
              <a:t>voice</a:t>
            </a:r>
            <a:r>
              <a:rPr lang="de-AT" sz="2000" dirty="0" smtClean="0"/>
              <a:t> </a:t>
            </a:r>
            <a:r>
              <a:rPr lang="de-AT" sz="2000" dirty="0" err="1" smtClean="0"/>
              <a:t>is</a:t>
            </a:r>
            <a:r>
              <a:rPr lang="de-AT" sz="2000" dirty="0" smtClean="0"/>
              <a:t> a potential </a:t>
            </a:r>
            <a:r>
              <a:rPr lang="de-AT" sz="2000" dirty="0" err="1" smtClean="0"/>
              <a:t>musical</a:t>
            </a:r>
            <a:r>
              <a:rPr lang="de-AT" sz="2000" dirty="0" smtClean="0"/>
              <a:t> </a:t>
            </a:r>
            <a:r>
              <a:rPr lang="de-AT" sz="2000" dirty="0" err="1" smtClean="0"/>
              <a:t>instrument</a:t>
            </a:r>
            <a:r>
              <a:rPr lang="de-AT" sz="2000" dirty="0" smtClean="0"/>
              <a:t> (</a:t>
            </a:r>
            <a:r>
              <a:rPr lang="de-AT" sz="2000" dirty="0" err="1" smtClean="0"/>
              <a:t>you</a:t>
            </a:r>
            <a:r>
              <a:rPr lang="de-AT" sz="2000" dirty="0" smtClean="0"/>
              <a:t> just </a:t>
            </a:r>
            <a:r>
              <a:rPr lang="de-AT" sz="2000" dirty="0" err="1" smtClean="0"/>
              <a:t>need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learn</a:t>
            </a:r>
            <a:r>
              <a:rPr lang="de-AT" sz="2000" dirty="0" smtClean="0"/>
              <a:t> </a:t>
            </a:r>
            <a:r>
              <a:rPr lang="de-AT" sz="2000" dirty="0" err="1" smtClean="0"/>
              <a:t>how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use</a:t>
            </a:r>
            <a:r>
              <a:rPr lang="de-AT" sz="2000" dirty="0" smtClean="0"/>
              <a:t> </a:t>
            </a:r>
            <a:r>
              <a:rPr lang="de-AT" sz="2000" dirty="0" err="1" smtClean="0"/>
              <a:t>it</a:t>
            </a:r>
            <a:r>
              <a:rPr lang="de-AT" sz="2000" dirty="0" smtClean="0"/>
              <a:t>)</a:t>
            </a:r>
          </a:p>
          <a:p>
            <a:r>
              <a:rPr lang="de-AT" sz="2000" dirty="0" err="1" smtClean="0"/>
              <a:t>Capable</a:t>
            </a:r>
            <a:r>
              <a:rPr lang="de-AT" sz="2000" dirty="0" smtClean="0"/>
              <a:t> </a:t>
            </a:r>
            <a:r>
              <a:rPr lang="de-AT" sz="2000" dirty="0" err="1" smtClean="0"/>
              <a:t>teacher</a:t>
            </a:r>
            <a:r>
              <a:rPr lang="de-AT" sz="2000" dirty="0" smtClean="0"/>
              <a:t> </a:t>
            </a:r>
          </a:p>
          <a:p>
            <a:r>
              <a:rPr lang="de-AT" sz="2000" dirty="0" err="1" smtClean="0"/>
              <a:t>Willingness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practice</a:t>
            </a:r>
            <a:r>
              <a:rPr lang="de-AT" sz="2000" dirty="0" smtClean="0"/>
              <a:t> </a:t>
            </a:r>
            <a:r>
              <a:rPr lang="de-AT" sz="2000" dirty="0" err="1" smtClean="0"/>
              <a:t>regularly</a:t>
            </a:r>
            <a:r>
              <a:rPr lang="de-AT" sz="2000" dirty="0" smtClean="0"/>
              <a:t>, </a:t>
            </a:r>
            <a:r>
              <a:rPr lang="de-AT" sz="2000" dirty="0" err="1" smtClean="0"/>
              <a:t>over</a:t>
            </a:r>
            <a:r>
              <a:rPr lang="de-AT" sz="2000" dirty="0" smtClean="0"/>
              <a:t> a </a:t>
            </a:r>
            <a:r>
              <a:rPr lang="de-AT" sz="2000" dirty="0" err="1" smtClean="0"/>
              <a:t>period</a:t>
            </a:r>
            <a:r>
              <a:rPr lang="de-AT" sz="2000" dirty="0" smtClean="0"/>
              <a:t> </a:t>
            </a:r>
            <a:r>
              <a:rPr lang="de-AT" sz="2000" dirty="0" err="1" smtClean="0"/>
              <a:t>of</a:t>
            </a:r>
            <a:r>
              <a:rPr lang="de-AT" sz="2000" dirty="0" smtClean="0"/>
              <a:t> time. </a:t>
            </a:r>
          </a:p>
          <a:p>
            <a:r>
              <a:rPr lang="de-AT" sz="2000" dirty="0" smtClean="0"/>
              <a:t>Talent </a:t>
            </a:r>
            <a:r>
              <a:rPr lang="de-AT" sz="2000" dirty="0" err="1" smtClean="0"/>
              <a:t>is</a:t>
            </a:r>
            <a:r>
              <a:rPr lang="de-AT" sz="2000" dirty="0" smtClean="0"/>
              <a:t> </a:t>
            </a:r>
            <a:r>
              <a:rPr lang="de-AT" sz="2000" dirty="0" err="1" smtClean="0"/>
              <a:t>important</a:t>
            </a:r>
            <a:r>
              <a:rPr lang="de-AT" sz="2000" dirty="0" smtClean="0"/>
              <a:t>, but </a:t>
            </a:r>
            <a:r>
              <a:rPr lang="de-AT" sz="2000" dirty="0" err="1" smtClean="0"/>
              <a:t>practice</a:t>
            </a:r>
            <a:r>
              <a:rPr lang="de-AT" sz="2000" dirty="0" smtClean="0"/>
              <a:t> </a:t>
            </a:r>
            <a:r>
              <a:rPr lang="de-AT" sz="2000" dirty="0" err="1" smtClean="0"/>
              <a:t>can</a:t>
            </a:r>
            <a:r>
              <a:rPr lang="de-AT" sz="2000" dirty="0" smtClean="0"/>
              <a:t> </a:t>
            </a:r>
            <a:r>
              <a:rPr lang="de-AT" sz="2000" dirty="0" err="1" smtClean="0"/>
              <a:t>enhance</a:t>
            </a:r>
            <a:r>
              <a:rPr lang="de-AT" sz="2000" dirty="0" smtClean="0"/>
              <a:t> </a:t>
            </a:r>
            <a:r>
              <a:rPr lang="de-AT" sz="2000" dirty="0" err="1" smtClean="0"/>
              <a:t>and</a:t>
            </a:r>
            <a:r>
              <a:rPr lang="de-AT" sz="2000" dirty="0" smtClean="0"/>
              <a:t> </a:t>
            </a:r>
            <a:r>
              <a:rPr lang="de-AT" sz="2000" dirty="0" err="1" smtClean="0"/>
              <a:t>improve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voice</a:t>
            </a:r>
            <a:r>
              <a:rPr lang="de-AT" sz="2000" dirty="0" smtClean="0"/>
              <a:t> in </a:t>
            </a:r>
            <a:r>
              <a:rPr lang="de-AT" sz="2000" dirty="0" err="1" smtClean="0"/>
              <a:t>ways</a:t>
            </a:r>
            <a:r>
              <a:rPr lang="de-AT" sz="2000" dirty="0" smtClean="0"/>
              <a:t> </a:t>
            </a:r>
            <a:r>
              <a:rPr lang="de-AT" sz="2000" dirty="0" err="1" smtClean="0"/>
              <a:t>that</a:t>
            </a:r>
            <a:r>
              <a:rPr lang="de-AT" sz="2000" dirty="0" smtClean="0"/>
              <a:t> </a:t>
            </a:r>
            <a:r>
              <a:rPr lang="de-AT" sz="2000" dirty="0" err="1" smtClean="0"/>
              <a:t>you</a:t>
            </a:r>
            <a:r>
              <a:rPr lang="de-AT" sz="2000" dirty="0" smtClean="0"/>
              <a:t> </a:t>
            </a:r>
            <a:r>
              <a:rPr lang="de-AT" sz="2000" dirty="0" err="1" smtClean="0"/>
              <a:t>can</a:t>
            </a:r>
            <a:r>
              <a:rPr lang="de-AT" sz="2000" dirty="0" smtClean="0"/>
              <a:t> not </a:t>
            </a:r>
            <a:r>
              <a:rPr lang="de-AT" sz="2000" dirty="0" err="1" smtClean="0"/>
              <a:t>foresee</a:t>
            </a:r>
            <a:r>
              <a:rPr lang="de-AT" sz="2000" dirty="0" smtClean="0"/>
              <a:t>. </a:t>
            </a:r>
          </a:p>
          <a:p>
            <a:endParaRPr lang="de-AT" sz="2000" dirty="0"/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88802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will I improve Singing?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000" b="1" u="sng" dirty="0" smtClean="0"/>
              <a:t>Imagination:</a:t>
            </a:r>
            <a:r>
              <a:rPr lang="de-AT" sz="2000" dirty="0" smtClean="0"/>
              <a:t> </a:t>
            </a:r>
            <a:r>
              <a:rPr lang="de-AT" sz="2000" dirty="0" err="1" smtClean="0"/>
              <a:t>Imagine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tone in </a:t>
            </a:r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head</a:t>
            </a:r>
            <a:r>
              <a:rPr lang="de-AT" sz="2000" dirty="0" smtClean="0"/>
              <a:t>. This </a:t>
            </a:r>
            <a:r>
              <a:rPr lang="de-AT" sz="2000" dirty="0" err="1" smtClean="0"/>
              <a:t>works</a:t>
            </a:r>
            <a:r>
              <a:rPr lang="de-AT" sz="2000" dirty="0" smtClean="0"/>
              <a:t> </a:t>
            </a:r>
            <a:r>
              <a:rPr lang="de-AT" sz="2000" dirty="0" err="1" smtClean="0"/>
              <a:t>like</a:t>
            </a:r>
            <a:r>
              <a:rPr lang="de-AT" sz="2000" dirty="0" smtClean="0"/>
              <a:t> a </a:t>
            </a:r>
            <a:r>
              <a:rPr lang="de-AT" sz="2000" dirty="0" err="1" smtClean="0"/>
              <a:t>message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muscles</a:t>
            </a:r>
            <a:r>
              <a:rPr lang="de-AT" sz="2000" dirty="0" smtClean="0"/>
              <a:t>. The </a:t>
            </a:r>
            <a:r>
              <a:rPr lang="de-AT" sz="2000" dirty="0" err="1" smtClean="0"/>
              <a:t>muscles</a:t>
            </a:r>
            <a:r>
              <a:rPr lang="de-AT" sz="2000" dirty="0" smtClean="0"/>
              <a:t> </a:t>
            </a:r>
            <a:r>
              <a:rPr lang="de-AT" sz="2000" dirty="0" err="1" smtClean="0"/>
              <a:t>try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produce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sound</a:t>
            </a:r>
            <a:r>
              <a:rPr lang="de-AT" sz="2000" dirty="0" smtClean="0"/>
              <a:t>, </a:t>
            </a:r>
            <a:r>
              <a:rPr lang="de-AT" sz="2000" dirty="0" err="1" smtClean="0"/>
              <a:t>you</a:t>
            </a:r>
            <a:r>
              <a:rPr lang="de-AT" sz="2000" dirty="0" smtClean="0"/>
              <a:t> </a:t>
            </a:r>
            <a:r>
              <a:rPr lang="de-AT" sz="2000" dirty="0" err="1" smtClean="0"/>
              <a:t>have</a:t>
            </a:r>
            <a:r>
              <a:rPr lang="de-AT" sz="2000" dirty="0" smtClean="0"/>
              <a:t> </a:t>
            </a:r>
            <a:r>
              <a:rPr lang="de-AT" sz="2000" dirty="0" err="1" smtClean="0"/>
              <a:t>imagined</a:t>
            </a:r>
            <a:r>
              <a:rPr lang="de-AT" sz="2000" dirty="0" smtClean="0"/>
              <a:t> in </a:t>
            </a:r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head</a:t>
            </a:r>
            <a:r>
              <a:rPr lang="de-AT" sz="2000" dirty="0" smtClean="0"/>
              <a:t>. </a:t>
            </a:r>
            <a:endParaRPr lang="de-AT" sz="2000" dirty="0"/>
          </a:p>
          <a:p>
            <a:r>
              <a:rPr lang="de-AT" sz="2000" dirty="0" err="1" smtClean="0"/>
              <a:t>Singing</a:t>
            </a:r>
            <a:r>
              <a:rPr lang="de-AT" sz="2000" dirty="0" smtClean="0"/>
              <a:t> </a:t>
            </a:r>
            <a:r>
              <a:rPr lang="de-AT" sz="2000" dirty="0" err="1" smtClean="0"/>
              <a:t>is</a:t>
            </a:r>
            <a:r>
              <a:rPr lang="de-AT" sz="2000" dirty="0" smtClean="0"/>
              <a:t> mental </a:t>
            </a:r>
            <a:r>
              <a:rPr lang="de-AT" sz="2000" dirty="0" err="1" smtClean="0"/>
              <a:t>work</a:t>
            </a:r>
            <a:r>
              <a:rPr lang="de-AT" sz="2000" dirty="0" smtClean="0"/>
              <a:t> </a:t>
            </a:r>
            <a:r>
              <a:rPr lang="de-AT" sz="2000" dirty="0" smtClean="0"/>
              <a:t>(</a:t>
            </a:r>
            <a:r>
              <a:rPr lang="de-AT" sz="2000" i="1" dirty="0" err="1" smtClean="0"/>
              <a:t>imagination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of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the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sound</a:t>
            </a:r>
            <a:r>
              <a:rPr lang="de-AT" sz="2000" dirty="0" smtClean="0"/>
              <a:t>) </a:t>
            </a:r>
            <a:r>
              <a:rPr lang="de-AT" sz="2000" dirty="0" smtClean="0"/>
              <a:t>, </a:t>
            </a:r>
            <a:r>
              <a:rPr lang="de-AT" sz="2000" dirty="0" err="1" smtClean="0"/>
              <a:t>as</a:t>
            </a:r>
            <a:r>
              <a:rPr lang="de-AT" sz="2000" dirty="0" smtClean="0"/>
              <a:t> </a:t>
            </a:r>
            <a:r>
              <a:rPr lang="de-AT" sz="2000" dirty="0" err="1" smtClean="0"/>
              <a:t>well</a:t>
            </a:r>
            <a:r>
              <a:rPr lang="de-AT" sz="2000" dirty="0" smtClean="0"/>
              <a:t> </a:t>
            </a:r>
            <a:r>
              <a:rPr lang="de-AT" sz="2000" dirty="0" err="1" smtClean="0"/>
              <a:t>as</a:t>
            </a:r>
            <a:r>
              <a:rPr lang="de-AT" sz="2000" dirty="0" smtClean="0"/>
              <a:t> </a:t>
            </a:r>
            <a:r>
              <a:rPr lang="de-AT" sz="2000" dirty="0" err="1" smtClean="0"/>
              <a:t>physical</a:t>
            </a:r>
            <a:r>
              <a:rPr lang="de-AT" sz="2000" dirty="0" smtClean="0"/>
              <a:t> </a:t>
            </a:r>
            <a:r>
              <a:rPr lang="de-AT" sz="2000" dirty="0" err="1" smtClean="0"/>
              <a:t>work</a:t>
            </a:r>
            <a:r>
              <a:rPr lang="de-AT" sz="2000" dirty="0" smtClean="0"/>
              <a:t> </a:t>
            </a:r>
            <a:r>
              <a:rPr lang="de-AT" sz="2000" dirty="0" smtClean="0"/>
              <a:t>(</a:t>
            </a:r>
            <a:r>
              <a:rPr lang="de-AT" sz="2000" i="1" dirty="0" err="1" smtClean="0"/>
              <a:t>muscles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that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produce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sound</a:t>
            </a:r>
            <a:r>
              <a:rPr lang="de-AT" sz="2000" dirty="0" smtClean="0"/>
              <a:t>) </a:t>
            </a:r>
            <a:r>
              <a:rPr lang="de-AT" sz="2000" dirty="0" smtClean="0"/>
              <a:t>. </a:t>
            </a:r>
          </a:p>
          <a:p>
            <a:r>
              <a:rPr lang="de-AT" sz="2000" dirty="0" err="1" smtClean="0"/>
              <a:t>It</a:t>
            </a:r>
            <a:r>
              <a:rPr lang="de-AT" sz="2000" dirty="0" smtClean="0"/>
              <a:t> </a:t>
            </a:r>
            <a:r>
              <a:rPr lang="de-AT" sz="2000" dirty="0" err="1" smtClean="0"/>
              <a:t>is</a:t>
            </a:r>
            <a:r>
              <a:rPr lang="de-AT" sz="2000" dirty="0" smtClean="0"/>
              <a:t> essential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be</a:t>
            </a:r>
            <a:r>
              <a:rPr lang="de-AT" sz="2000" dirty="0" smtClean="0"/>
              <a:t> </a:t>
            </a:r>
            <a:r>
              <a:rPr lang="de-AT" sz="2000" dirty="0" err="1" smtClean="0"/>
              <a:t>enthusiastic</a:t>
            </a:r>
            <a:r>
              <a:rPr lang="de-AT" sz="2000" dirty="0" smtClean="0"/>
              <a:t> </a:t>
            </a:r>
            <a:r>
              <a:rPr lang="de-AT" sz="2000" dirty="0" err="1" smtClean="0"/>
              <a:t>and</a:t>
            </a:r>
            <a:r>
              <a:rPr lang="de-AT" sz="2000" dirty="0" smtClean="0"/>
              <a:t> positive </a:t>
            </a:r>
            <a:r>
              <a:rPr lang="de-AT" sz="2000" dirty="0" err="1" smtClean="0"/>
              <a:t>towards</a:t>
            </a:r>
            <a:r>
              <a:rPr lang="de-AT" sz="2000" dirty="0" smtClean="0"/>
              <a:t> </a:t>
            </a:r>
            <a:r>
              <a:rPr lang="de-AT" sz="2000" dirty="0" err="1" smtClean="0"/>
              <a:t>singing</a:t>
            </a:r>
            <a:endParaRPr lang="de-AT" sz="2000" dirty="0"/>
          </a:p>
          <a:p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voice</a:t>
            </a:r>
            <a:r>
              <a:rPr lang="de-AT" sz="2000" dirty="0" smtClean="0"/>
              <a:t> </a:t>
            </a:r>
            <a:r>
              <a:rPr lang="de-AT" sz="2000" dirty="0" err="1" smtClean="0"/>
              <a:t>teacher</a:t>
            </a:r>
            <a:r>
              <a:rPr lang="de-AT" sz="2000" dirty="0" smtClean="0"/>
              <a:t> </a:t>
            </a:r>
            <a:r>
              <a:rPr lang="de-AT" sz="2000" dirty="0" err="1" smtClean="0"/>
              <a:t>needs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listen, </a:t>
            </a:r>
            <a:r>
              <a:rPr lang="de-AT" sz="2000" dirty="0" err="1" smtClean="0"/>
              <a:t>observe</a:t>
            </a:r>
            <a:r>
              <a:rPr lang="de-AT" sz="2000" dirty="0" smtClean="0"/>
              <a:t> </a:t>
            </a:r>
            <a:r>
              <a:rPr lang="de-AT" sz="2000" dirty="0" err="1" smtClean="0"/>
              <a:t>and</a:t>
            </a:r>
            <a:r>
              <a:rPr lang="de-AT" sz="2000" dirty="0" smtClean="0"/>
              <a:t> </a:t>
            </a:r>
            <a:r>
              <a:rPr lang="de-AT" sz="2000" dirty="0" err="1" smtClean="0"/>
              <a:t>suggest</a:t>
            </a:r>
            <a:r>
              <a:rPr lang="de-AT" sz="2000" dirty="0" smtClean="0"/>
              <a:t> different </a:t>
            </a:r>
            <a:r>
              <a:rPr lang="de-AT" sz="2000" dirty="0" err="1" smtClean="0"/>
              <a:t>techniqes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help</a:t>
            </a:r>
            <a:r>
              <a:rPr lang="de-AT" sz="2000" dirty="0" smtClean="0"/>
              <a:t> </a:t>
            </a:r>
            <a:r>
              <a:rPr lang="de-AT" sz="2000" dirty="0" err="1" smtClean="0"/>
              <a:t>improve</a:t>
            </a:r>
            <a:r>
              <a:rPr lang="de-AT" sz="2000" dirty="0" smtClean="0"/>
              <a:t> </a:t>
            </a:r>
            <a:r>
              <a:rPr lang="de-AT" sz="2000" dirty="0" err="1" smtClean="0"/>
              <a:t>singing</a:t>
            </a:r>
            <a:r>
              <a:rPr lang="de-AT" sz="2000" dirty="0" smtClean="0"/>
              <a:t> </a:t>
            </a:r>
            <a:r>
              <a:rPr lang="de-AT" sz="2000" dirty="0" err="1" smtClean="0"/>
              <a:t>skills</a:t>
            </a:r>
            <a:r>
              <a:rPr lang="de-AT" sz="2000" dirty="0" smtClean="0"/>
              <a:t> (</a:t>
            </a:r>
            <a:r>
              <a:rPr lang="de-AT" sz="2000" dirty="0" err="1" smtClean="0"/>
              <a:t>step-by-step</a:t>
            </a:r>
            <a:r>
              <a:rPr lang="de-AT" sz="2000" dirty="0" smtClean="0"/>
              <a:t> </a:t>
            </a:r>
            <a:r>
              <a:rPr lang="de-AT" sz="2000" dirty="0" err="1" smtClean="0"/>
              <a:t>goals</a:t>
            </a:r>
            <a:r>
              <a:rPr lang="de-AT" sz="2000" dirty="0" smtClean="0"/>
              <a:t>).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419893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Private </a:t>
            </a:r>
            <a:r>
              <a:rPr lang="de-AT" dirty="0" err="1" smtClean="0"/>
              <a:t>Lesson</a:t>
            </a:r>
            <a:r>
              <a:rPr lang="de-AT" dirty="0" smtClean="0"/>
              <a:t> VS </a:t>
            </a:r>
            <a:r>
              <a:rPr lang="de-AT" dirty="0" err="1" smtClean="0"/>
              <a:t>Classes</a:t>
            </a:r>
            <a:r>
              <a:rPr lang="de-AT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000" b="1" dirty="0" smtClean="0"/>
              <a:t>Private </a:t>
            </a:r>
            <a:r>
              <a:rPr lang="de-AT" sz="2000" b="1" dirty="0" err="1" smtClean="0"/>
              <a:t>lesson</a:t>
            </a:r>
            <a:r>
              <a:rPr lang="de-AT" sz="2000" b="1" dirty="0" smtClean="0"/>
              <a:t> </a:t>
            </a:r>
            <a:r>
              <a:rPr lang="de-AT" sz="2000" dirty="0" err="1" smtClean="0"/>
              <a:t>allows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teacher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pay</a:t>
            </a:r>
            <a:r>
              <a:rPr lang="de-AT" sz="2000" dirty="0" smtClean="0"/>
              <a:t> </a:t>
            </a:r>
            <a:r>
              <a:rPr lang="de-AT" sz="2000" dirty="0" err="1" smtClean="0"/>
              <a:t>full</a:t>
            </a:r>
            <a:r>
              <a:rPr lang="de-AT" sz="2000" dirty="0" smtClean="0"/>
              <a:t> </a:t>
            </a:r>
            <a:r>
              <a:rPr lang="de-AT" sz="2000" dirty="0" err="1" smtClean="0"/>
              <a:t>attention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students</a:t>
            </a:r>
            <a:r>
              <a:rPr lang="de-AT" sz="2000" dirty="0" smtClean="0"/>
              <a:t>‘ individual </a:t>
            </a:r>
            <a:r>
              <a:rPr lang="de-AT" sz="2000" dirty="0" err="1" smtClean="0"/>
              <a:t>needs</a:t>
            </a:r>
            <a:r>
              <a:rPr lang="de-AT" sz="2000" dirty="0" smtClean="0"/>
              <a:t> </a:t>
            </a:r>
            <a:r>
              <a:rPr lang="de-AT" sz="2000" dirty="0" err="1" smtClean="0"/>
              <a:t>by</a:t>
            </a:r>
            <a:r>
              <a:rPr lang="de-AT" sz="2000" dirty="0" smtClean="0"/>
              <a:t> </a:t>
            </a:r>
            <a:r>
              <a:rPr lang="de-AT" sz="2000" dirty="0" err="1" smtClean="0"/>
              <a:t>moving</a:t>
            </a:r>
            <a:r>
              <a:rPr lang="de-AT" sz="2000" dirty="0" smtClean="0"/>
              <a:t> </a:t>
            </a:r>
            <a:r>
              <a:rPr lang="de-AT" sz="2000" dirty="0" err="1" smtClean="0"/>
              <a:t>ahead</a:t>
            </a:r>
            <a:r>
              <a:rPr lang="de-AT" sz="2000" dirty="0" smtClean="0"/>
              <a:t> </a:t>
            </a:r>
            <a:r>
              <a:rPr lang="de-AT" sz="2000" dirty="0" err="1" smtClean="0"/>
              <a:t>at</a:t>
            </a:r>
            <a:r>
              <a:rPr lang="de-AT" sz="2000" dirty="0" smtClean="0"/>
              <a:t> </a:t>
            </a:r>
            <a:r>
              <a:rPr lang="de-AT" sz="2000" dirty="0" err="1" smtClean="0"/>
              <a:t>their</a:t>
            </a:r>
            <a:r>
              <a:rPr lang="de-AT" sz="2000" dirty="0" smtClean="0"/>
              <a:t> </a:t>
            </a:r>
            <a:r>
              <a:rPr lang="de-AT" sz="2000" dirty="0" err="1" smtClean="0"/>
              <a:t>own</a:t>
            </a:r>
            <a:r>
              <a:rPr lang="de-AT" sz="2000" dirty="0" smtClean="0"/>
              <a:t> </a:t>
            </a:r>
            <a:r>
              <a:rPr lang="de-AT" sz="2000" dirty="0" err="1" smtClean="0"/>
              <a:t>pace</a:t>
            </a:r>
            <a:r>
              <a:rPr lang="de-AT" sz="2000" dirty="0" smtClean="0"/>
              <a:t>. </a:t>
            </a:r>
          </a:p>
          <a:p>
            <a:pPr marL="0" indent="0">
              <a:buNone/>
            </a:pPr>
            <a:endParaRPr lang="de-AT" sz="2000" dirty="0" smtClean="0"/>
          </a:p>
          <a:p>
            <a:r>
              <a:rPr lang="de-AT" sz="2000" b="1" dirty="0" smtClean="0"/>
              <a:t>Voice </a:t>
            </a:r>
            <a:r>
              <a:rPr lang="de-AT" sz="2000" b="1" dirty="0" err="1" smtClean="0"/>
              <a:t>class</a:t>
            </a:r>
            <a:r>
              <a:rPr lang="de-AT" sz="2000" b="1" dirty="0" smtClean="0"/>
              <a:t> </a:t>
            </a:r>
            <a:r>
              <a:rPr lang="de-AT" sz="2000" dirty="0" smtClean="0"/>
              <a:t>will </a:t>
            </a:r>
            <a:r>
              <a:rPr lang="de-AT" sz="2000" dirty="0" err="1" smtClean="0"/>
              <a:t>allow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students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learn</a:t>
            </a:r>
            <a:r>
              <a:rPr lang="de-AT" sz="2000" dirty="0" smtClean="0"/>
              <a:t> </a:t>
            </a:r>
            <a:r>
              <a:rPr lang="de-AT" sz="2000" dirty="0" err="1" smtClean="0"/>
              <a:t>from</a:t>
            </a:r>
            <a:r>
              <a:rPr lang="de-AT" sz="2000" dirty="0" smtClean="0"/>
              <a:t> </a:t>
            </a:r>
            <a:r>
              <a:rPr lang="de-AT" sz="2000" dirty="0" err="1" smtClean="0"/>
              <a:t>each</a:t>
            </a:r>
            <a:r>
              <a:rPr lang="de-AT" sz="2000" dirty="0" smtClean="0"/>
              <a:t> </a:t>
            </a:r>
            <a:r>
              <a:rPr lang="de-AT" sz="2000" dirty="0" err="1" smtClean="0"/>
              <a:t>other</a:t>
            </a:r>
            <a:r>
              <a:rPr lang="de-AT" sz="2000" dirty="0" smtClean="0"/>
              <a:t>, </a:t>
            </a:r>
            <a:r>
              <a:rPr lang="de-AT" sz="2000" dirty="0" err="1" smtClean="0"/>
              <a:t>by</a:t>
            </a:r>
            <a:r>
              <a:rPr lang="de-AT" sz="2000" dirty="0" smtClean="0"/>
              <a:t> </a:t>
            </a:r>
            <a:r>
              <a:rPr lang="de-AT" sz="2000" dirty="0" err="1" smtClean="0"/>
              <a:t>watching</a:t>
            </a:r>
            <a:r>
              <a:rPr lang="de-AT" sz="2000" dirty="0" smtClean="0"/>
              <a:t>, </a:t>
            </a:r>
            <a:r>
              <a:rPr lang="de-AT" sz="2000" dirty="0" err="1" smtClean="0"/>
              <a:t>observing</a:t>
            </a:r>
            <a:r>
              <a:rPr lang="de-AT" sz="2000" dirty="0" smtClean="0"/>
              <a:t> </a:t>
            </a:r>
            <a:r>
              <a:rPr lang="de-AT" sz="2000" dirty="0" err="1" smtClean="0"/>
              <a:t>and</a:t>
            </a:r>
            <a:r>
              <a:rPr lang="de-AT" sz="2000" dirty="0" smtClean="0"/>
              <a:t> </a:t>
            </a:r>
            <a:r>
              <a:rPr lang="de-AT" sz="2000" dirty="0" err="1" smtClean="0"/>
              <a:t>listening</a:t>
            </a:r>
            <a:r>
              <a:rPr lang="de-AT" sz="2000" dirty="0"/>
              <a:t> </a:t>
            </a:r>
            <a:r>
              <a:rPr lang="de-AT" sz="2000" dirty="0" err="1" smtClean="0"/>
              <a:t>each</a:t>
            </a:r>
            <a:r>
              <a:rPr lang="de-AT" sz="2000" dirty="0" smtClean="0"/>
              <a:t> </a:t>
            </a:r>
            <a:r>
              <a:rPr lang="de-AT" sz="2000" dirty="0" err="1" smtClean="0"/>
              <a:t>others</a:t>
            </a:r>
            <a:r>
              <a:rPr lang="de-AT" sz="2000" dirty="0" smtClean="0"/>
              <a:t> </a:t>
            </a:r>
            <a:r>
              <a:rPr lang="de-AT" sz="2000" dirty="0" err="1" smtClean="0"/>
              <a:t>performances</a:t>
            </a:r>
            <a:r>
              <a:rPr lang="de-AT" sz="2000" dirty="0" smtClean="0"/>
              <a:t>. </a:t>
            </a:r>
            <a:endParaRPr lang="de-AT" sz="2000" dirty="0"/>
          </a:p>
          <a:p>
            <a:r>
              <a:rPr lang="de-AT" sz="2000" dirty="0" smtClean="0"/>
              <a:t>Learning different </a:t>
            </a:r>
            <a:r>
              <a:rPr lang="de-AT" sz="2000" dirty="0" err="1" smtClean="0"/>
              <a:t>techniques</a:t>
            </a:r>
            <a:endParaRPr lang="de-AT" sz="2000" dirty="0" smtClean="0"/>
          </a:p>
          <a:p>
            <a:r>
              <a:rPr lang="de-AT" sz="2000" dirty="0" smtClean="0"/>
              <a:t>Understanding </a:t>
            </a:r>
            <a:r>
              <a:rPr lang="de-AT" sz="2000" dirty="0" err="1" smtClean="0"/>
              <a:t>new</a:t>
            </a:r>
            <a:r>
              <a:rPr lang="de-AT" sz="2000" dirty="0" smtClean="0"/>
              <a:t> </a:t>
            </a:r>
            <a:r>
              <a:rPr lang="de-AT" sz="2000" dirty="0" err="1" smtClean="0"/>
              <a:t>concepts</a:t>
            </a:r>
            <a:r>
              <a:rPr lang="de-AT" sz="2000" dirty="0" smtClean="0"/>
              <a:t> </a:t>
            </a:r>
            <a:r>
              <a:rPr lang="de-AT" sz="2000" dirty="0" err="1" smtClean="0"/>
              <a:t>by</a:t>
            </a:r>
            <a:r>
              <a:rPr lang="de-AT" sz="2000" dirty="0" smtClean="0"/>
              <a:t> </a:t>
            </a:r>
            <a:r>
              <a:rPr lang="de-AT" sz="2000" dirty="0" err="1" smtClean="0"/>
              <a:t>discussing</a:t>
            </a:r>
            <a:r>
              <a:rPr lang="de-AT" sz="2000" dirty="0" smtClean="0"/>
              <a:t> </a:t>
            </a:r>
            <a:r>
              <a:rPr lang="de-AT" sz="2000" dirty="0" err="1" smtClean="0"/>
              <a:t>them</a:t>
            </a:r>
            <a:r>
              <a:rPr lang="de-AT" sz="2000" dirty="0" smtClean="0"/>
              <a:t> </a:t>
            </a:r>
            <a:r>
              <a:rPr lang="de-AT" sz="2000" dirty="0" err="1" smtClean="0"/>
              <a:t>with</a:t>
            </a:r>
            <a:r>
              <a:rPr lang="de-AT" sz="2000" dirty="0" smtClean="0"/>
              <a:t> </a:t>
            </a:r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peers</a:t>
            </a:r>
            <a:endParaRPr lang="de-AT" sz="2000" dirty="0"/>
          </a:p>
          <a:p>
            <a:r>
              <a:rPr lang="de-AT" sz="2000" dirty="0" err="1" smtClean="0"/>
              <a:t>Losing</a:t>
            </a:r>
            <a:r>
              <a:rPr lang="de-AT" sz="2000" dirty="0" smtClean="0"/>
              <a:t> </a:t>
            </a:r>
            <a:r>
              <a:rPr lang="de-AT" sz="2000" dirty="0" err="1" smtClean="0"/>
              <a:t>qualms</a:t>
            </a:r>
            <a:r>
              <a:rPr lang="de-AT" sz="2000" dirty="0" smtClean="0"/>
              <a:t> </a:t>
            </a:r>
            <a:r>
              <a:rPr lang="de-AT" sz="2000" dirty="0" err="1" smtClean="0"/>
              <a:t>about</a:t>
            </a:r>
            <a:r>
              <a:rPr lang="de-AT" sz="2000" dirty="0" smtClean="0"/>
              <a:t> </a:t>
            </a:r>
            <a:r>
              <a:rPr lang="de-AT" sz="2000" dirty="0" err="1" smtClean="0"/>
              <a:t>singing</a:t>
            </a:r>
            <a:r>
              <a:rPr lang="de-AT" sz="2000" dirty="0" smtClean="0"/>
              <a:t> in front </a:t>
            </a:r>
            <a:r>
              <a:rPr lang="de-AT" sz="2000" dirty="0" err="1" smtClean="0"/>
              <a:t>of</a:t>
            </a:r>
            <a:r>
              <a:rPr lang="de-AT" sz="2000" dirty="0" smtClean="0"/>
              <a:t> </a:t>
            </a:r>
            <a:r>
              <a:rPr lang="de-AT" sz="2000" dirty="0" err="1" smtClean="0"/>
              <a:t>others</a:t>
            </a:r>
            <a:endParaRPr lang="de-AT" sz="2000" dirty="0" smtClean="0"/>
          </a:p>
          <a:p>
            <a:pPr marL="0" indent="0">
              <a:buNone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39716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Starting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process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2000" b="1" dirty="0" err="1" smtClean="0"/>
              <a:t>What</a:t>
            </a:r>
            <a:r>
              <a:rPr lang="de-AT" sz="2000" b="1" dirty="0" smtClean="0"/>
              <a:t> will I </a:t>
            </a:r>
            <a:r>
              <a:rPr lang="de-AT" sz="2000" b="1" dirty="0" err="1" smtClean="0"/>
              <a:t>need</a:t>
            </a:r>
            <a:r>
              <a:rPr lang="de-AT" sz="2000" b="1" dirty="0" smtClean="0"/>
              <a:t>?</a:t>
            </a:r>
          </a:p>
          <a:p>
            <a:r>
              <a:rPr lang="de-AT" sz="2000" dirty="0" smtClean="0"/>
              <a:t>A </a:t>
            </a:r>
            <a:r>
              <a:rPr lang="de-AT" sz="2000" dirty="0" err="1" smtClean="0"/>
              <a:t>quiet</a:t>
            </a:r>
            <a:r>
              <a:rPr lang="de-AT" sz="2000" dirty="0" smtClean="0"/>
              <a:t> </a:t>
            </a:r>
            <a:r>
              <a:rPr lang="de-AT" sz="2000" dirty="0" err="1" smtClean="0"/>
              <a:t>practice</a:t>
            </a:r>
            <a:r>
              <a:rPr lang="de-AT" sz="2000" dirty="0" smtClean="0"/>
              <a:t> </a:t>
            </a:r>
            <a:r>
              <a:rPr lang="de-AT" sz="2000" dirty="0" err="1" smtClean="0"/>
              <a:t>room</a:t>
            </a:r>
            <a:r>
              <a:rPr lang="de-AT" sz="2000" dirty="0" smtClean="0"/>
              <a:t>, </a:t>
            </a:r>
            <a:r>
              <a:rPr lang="de-AT" sz="2000" dirty="0" err="1" smtClean="0"/>
              <a:t>which</a:t>
            </a:r>
            <a:r>
              <a:rPr lang="de-AT" sz="2000" dirty="0" smtClean="0"/>
              <a:t> </a:t>
            </a:r>
            <a:r>
              <a:rPr lang="de-AT" sz="2000" dirty="0" err="1" smtClean="0"/>
              <a:t>allows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student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sing </a:t>
            </a:r>
            <a:r>
              <a:rPr lang="de-AT" sz="2000" dirty="0" err="1" smtClean="0"/>
              <a:t>freely</a:t>
            </a:r>
            <a:r>
              <a:rPr lang="de-AT" sz="2000" dirty="0" smtClean="0"/>
              <a:t> </a:t>
            </a:r>
            <a:r>
              <a:rPr lang="de-AT" sz="2000" dirty="0" err="1" smtClean="0"/>
              <a:t>without</a:t>
            </a:r>
            <a:r>
              <a:rPr lang="de-AT" sz="2000" dirty="0" smtClean="0"/>
              <a:t> </a:t>
            </a:r>
            <a:r>
              <a:rPr lang="de-AT" sz="2000" dirty="0" err="1" smtClean="0"/>
              <a:t>worrying</a:t>
            </a:r>
            <a:r>
              <a:rPr lang="de-AT" sz="2000" dirty="0" smtClean="0"/>
              <a:t> </a:t>
            </a:r>
            <a:r>
              <a:rPr lang="de-AT" sz="2000" dirty="0" err="1" smtClean="0"/>
              <a:t>about</a:t>
            </a:r>
            <a:r>
              <a:rPr lang="de-AT" sz="2000" dirty="0" smtClean="0"/>
              <a:t> </a:t>
            </a:r>
            <a:r>
              <a:rPr lang="de-AT" sz="2000" dirty="0" err="1" smtClean="0"/>
              <a:t>other</a:t>
            </a:r>
            <a:r>
              <a:rPr lang="de-AT" sz="2000" dirty="0" smtClean="0"/>
              <a:t> </a:t>
            </a:r>
            <a:r>
              <a:rPr lang="de-AT" sz="2000" dirty="0" err="1" smtClean="0"/>
              <a:t>people</a:t>
            </a:r>
            <a:r>
              <a:rPr lang="de-AT" sz="2000" dirty="0" smtClean="0"/>
              <a:t>. </a:t>
            </a:r>
            <a:r>
              <a:rPr lang="de-DE" sz="2000" dirty="0" smtClean="0"/>
              <a:t>(Practice </a:t>
            </a:r>
            <a:r>
              <a:rPr lang="de-DE" sz="2000" dirty="0" err="1" smtClean="0"/>
              <a:t>rooms</a:t>
            </a:r>
            <a:r>
              <a:rPr lang="de-DE" sz="2000" dirty="0" smtClean="0"/>
              <a:t> </a:t>
            </a:r>
            <a:r>
              <a:rPr lang="de-DE" sz="2000" dirty="0" err="1" smtClean="0"/>
              <a:t>at</a:t>
            </a:r>
            <a:r>
              <a:rPr lang="de-DE" sz="2000" dirty="0" smtClean="0"/>
              <a:t> </a:t>
            </a:r>
            <a:r>
              <a:rPr lang="de-DE" sz="2000" dirty="0" err="1" smtClean="0"/>
              <a:t>Thronton</a:t>
            </a:r>
            <a:r>
              <a:rPr lang="de-DE" sz="2000" dirty="0" smtClean="0"/>
              <a:t> School)</a:t>
            </a:r>
          </a:p>
          <a:p>
            <a:r>
              <a:rPr lang="de-AT" sz="2000" dirty="0" smtClean="0"/>
              <a:t>Practice </a:t>
            </a:r>
            <a:r>
              <a:rPr lang="de-AT" sz="2000" dirty="0" err="1" smtClean="0"/>
              <a:t>room</a:t>
            </a:r>
            <a:r>
              <a:rPr lang="de-AT" sz="2000" dirty="0" smtClean="0"/>
              <a:t> </a:t>
            </a:r>
            <a:r>
              <a:rPr lang="de-AT" sz="2000" dirty="0" err="1" smtClean="0"/>
              <a:t>should</a:t>
            </a:r>
            <a:r>
              <a:rPr lang="de-AT" sz="2000" dirty="0" smtClean="0"/>
              <a:t> </a:t>
            </a:r>
            <a:r>
              <a:rPr lang="de-AT" sz="2000" dirty="0" err="1" smtClean="0"/>
              <a:t>have</a:t>
            </a:r>
            <a:r>
              <a:rPr lang="de-AT" sz="2000" dirty="0" smtClean="0"/>
              <a:t> a </a:t>
            </a:r>
            <a:r>
              <a:rPr lang="de-AT" sz="2000" dirty="0" err="1" smtClean="0"/>
              <a:t>mirror</a:t>
            </a:r>
            <a:r>
              <a:rPr lang="de-AT" sz="2000" dirty="0" smtClean="0"/>
              <a:t>, in </a:t>
            </a:r>
            <a:r>
              <a:rPr lang="de-AT" sz="2000" dirty="0" err="1" smtClean="0"/>
              <a:t>order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observe</a:t>
            </a:r>
            <a:r>
              <a:rPr lang="de-AT" sz="2000" dirty="0" smtClean="0"/>
              <a:t> </a:t>
            </a:r>
            <a:r>
              <a:rPr lang="de-AT" sz="2000" dirty="0" err="1" smtClean="0"/>
              <a:t>yourself</a:t>
            </a:r>
            <a:r>
              <a:rPr lang="de-AT" sz="2000" dirty="0" smtClean="0"/>
              <a:t> </a:t>
            </a:r>
            <a:r>
              <a:rPr lang="de-AT" sz="2000" dirty="0" err="1" smtClean="0"/>
              <a:t>according</a:t>
            </a:r>
            <a:r>
              <a:rPr lang="de-AT" sz="2000" dirty="0" smtClean="0"/>
              <a:t> </a:t>
            </a:r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posture</a:t>
            </a:r>
            <a:r>
              <a:rPr lang="de-AT" sz="2000" dirty="0" smtClean="0"/>
              <a:t> </a:t>
            </a:r>
            <a:r>
              <a:rPr lang="de-AT" sz="2000" dirty="0" err="1" smtClean="0"/>
              <a:t>and</a:t>
            </a:r>
            <a:r>
              <a:rPr lang="de-AT" sz="2000" dirty="0" smtClean="0"/>
              <a:t> </a:t>
            </a:r>
            <a:r>
              <a:rPr lang="de-AT" sz="2000" dirty="0" err="1" smtClean="0"/>
              <a:t>appearane</a:t>
            </a:r>
            <a:r>
              <a:rPr lang="de-AT" sz="2000" dirty="0" smtClean="0"/>
              <a:t> </a:t>
            </a:r>
            <a:r>
              <a:rPr lang="de-AT" sz="2000" dirty="0" err="1" smtClean="0"/>
              <a:t>while</a:t>
            </a:r>
            <a:r>
              <a:rPr lang="de-AT" sz="2000" dirty="0" smtClean="0"/>
              <a:t> </a:t>
            </a:r>
            <a:r>
              <a:rPr lang="de-AT" sz="2000" dirty="0" err="1" smtClean="0"/>
              <a:t>singing</a:t>
            </a:r>
            <a:r>
              <a:rPr lang="de-AT" sz="2000" dirty="0" smtClean="0"/>
              <a:t>.</a:t>
            </a:r>
          </a:p>
          <a:p>
            <a:r>
              <a:rPr lang="de-AT" sz="2000" dirty="0" smtClean="0"/>
              <a:t>A </a:t>
            </a:r>
            <a:r>
              <a:rPr lang="de-AT" sz="2000" dirty="0" err="1" smtClean="0"/>
              <a:t>musical</a:t>
            </a:r>
            <a:r>
              <a:rPr lang="de-AT" sz="2000" dirty="0" smtClean="0"/>
              <a:t> </a:t>
            </a:r>
            <a:r>
              <a:rPr lang="de-AT" sz="2000" dirty="0" err="1" smtClean="0"/>
              <a:t>instrument</a:t>
            </a:r>
            <a:r>
              <a:rPr lang="de-AT" sz="2000" dirty="0" smtClean="0"/>
              <a:t>, such </a:t>
            </a:r>
            <a:r>
              <a:rPr lang="de-AT" sz="2000" dirty="0" err="1" smtClean="0"/>
              <a:t>as</a:t>
            </a:r>
            <a:r>
              <a:rPr lang="de-AT" sz="2000" dirty="0" smtClean="0"/>
              <a:t> a piano, </a:t>
            </a:r>
            <a:r>
              <a:rPr lang="de-AT" sz="2000" dirty="0" err="1" smtClean="0"/>
              <a:t>helps</a:t>
            </a:r>
            <a:r>
              <a:rPr lang="de-AT" sz="2000" dirty="0" smtClean="0"/>
              <a:t> </a:t>
            </a:r>
            <a:r>
              <a:rPr lang="de-AT" sz="2000" dirty="0" err="1" smtClean="0"/>
              <a:t>you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find </a:t>
            </a:r>
            <a:r>
              <a:rPr lang="de-AT" sz="2000" dirty="0" err="1" smtClean="0"/>
              <a:t>specific</a:t>
            </a:r>
            <a:r>
              <a:rPr lang="de-AT" sz="2000" dirty="0" smtClean="0"/>
              <a:t> </a:t>
            </a:r>
            <a:r>
              <a:rPr lang="de-AT" sz="2000" dirty="0" err="1" smtClean="0"/>
              <a:t>pitches</a:t>
            </a:r>
            <a:r>
              <a:rPr lang="de-AT" sz="2000" dirty="0" smtClean="0"/>
              <a:t>. </a:t>
            </a:r>
          </a:p>
          <a:p>
            <a:r>
              <a:rPr lang="de-AT" sz="2000" dirty="0" err="1" smtClean="0"/>
              <a:t>Record</a:t>
            </a:r>
            <a:r>
              <a:rPr lang="de-AT" sz="2000" dirty="0" smtClean="0"/>
              <a:t> </a:t>
            </a:r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practices</a:t>
            </a:r>
            <a:r>
              <a:rPr lang="de-AT" sz="2000" dirty="0" smtClean="0"/>
              <a:t> </a:t>
            </a:r>
            <a:r>
              <a:rPr lang="de-AT" sz="2000" dirty="0" err="1" smtClean="0"/>
              <a:t>and</a:t>
            </a:r>
            <a:r>
              <a:rPr lang="de-AT" sz="2000" dirty="0" smtClean="0"/>
              <a:t> </a:t>
            </a:r>
            <a:r>
              <a:rPr lang="de-AT" sz="2000" dirty="0" err="1" smtClean="0"/>
              <a:t>lessons</a:t>
            </a:r>
            <a:r>
              <a:rPr lang="de-AT" sz="2000" dirty="0" smtClean="0"/>
              <a:t>, in </a:t>
            </a:r>
            <a:r>
              <a:rPr lang="de-AT" sz="2000" dirty="0" err="1" smtClean="0"/>
              <a:t>order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be</a:t>
            </a:r>
            <a:r>
              <a:rPr lang="de-AT" sz="2000" dirty="0" smtClean="0"/>
              <a:t> </a:t>
            </a:r>
            <a:r>
              <a:rPr lang="de-AT" sz="2000" dirty="0" err="1" smtClean="0"/>
              <a:t>reproduce</a:t>
            </a:r>
            <a:r>
              <a:rPr lang="de-AT" sz="2000" dirty="0" smtClean="0"/>
              <a:t> </a:t>
            </a:r>
            <a:r>
              <a:rPr lang="de-AT" sz="2000" dirty="0" err="1" smtClean="0"/>
              <a:t>what</a:t>
            </a:r>
            <a:r>
              <a:rPr lang="de-AT" sz="2000" dirty="0" smtClean="0"/>
              <a:t> </a:t>
            </a:r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teacher</a:t>
            </a:r>
            <a:r>
              <a:rPr lang="de-AT" sz="2000" dirty="0" smtClean="0"/>
              <a:t> </a:t>
            </a:r>
            <a:r>
              <a:rPr lang="de-AT" sz="2000" dirty="0" err="1" smtClean="0"/>
              <a:t>suggested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you</a:t>
            </a:r>
            <a:r>
              <a:rPr lang="de-AT" sz="2000" dirty="0" smtClean="0"/>
              <a:t> in </a:t>
            </a:r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lessons</a:t>
            </a:r>
            <a:r>
              <a:rPr lang="de-AT" sz="2000" dirty="0" smtClean="0"/>
              <a:t>. </a:t>
            </a:r>
          </a:p>
          <a:p>
            <a:r>
              <a:rPr lang="de-AT" sz="2000" dirty="0"/>
              <a:t>T</a:t>
            </a:r>
            <a:r>
              <a:rPr lang="de-AT" sz="2000" dirty="0" smtClean="0"/>
              <a:t>he </a:t>
            </a:r>
            <a:r>
              <a:rPr lang="de-AT" sz="2000" dirty="0" err="1" smtClean="0"/>
              <a:t>student</a:t>
            </a:r>
            <a:r>
              <a:rPr lang="de-AT" sz="2000" dirty="0" smtClean="0"/>
              <a:t> </a:t>
            </a:r>
            <a:r>
              <a:rPr lang="de-AT" sz="2000" dirty="0" err="1" smtClean="0"/>
              <a:t>is</a:t>
            </a:r>
            <a:r>
              <a:rPr lang="de-AT" sz="2000" dirty="0" smtClean="0"/>
              <a:t> </a:t>
            </a:r>
            <a:r>
              <a:rPr lang="de-AT" sz="2000" dirty="0" err="1" smtClean="0"/>
              <a:t>able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reproduce</a:t>
            </a:r>
            <a:r>
              <a:rPr lang="de-AT" sz="2000" dirty="0" smtClean="0"/>
              <a:t> </a:t>
            </a:r>
            <a:r>
              <a:rPr lang="de-AT" sz="2000" dirty="0" err="1" smtClean="0"/>
              <a:t>vocal</a:t>
            </a:r>
            <a:r>
              <a:rPr lang="de-AT" sz="2000" dirty="0" smtClean="0"/>
              <a:t> </a:t>
            </a:r>
            <a:r>
              <a:rPr lang="de-AT" sz="2000" dirty="0" err="1" smtClean="0"/>
              <a:t>exercises</a:t>
            </a:r>
            <a:r>
              <a:rPr lang="de-AT" sz="2000" dirty="0" smtClean="0"/>
              <a:t> </a:t>
            </a:r>
            <a:r>
              <a:rPr lang="de-AT" sz="2000" dirty="0" err="1" smtClean="0"/>
              <a:t>more</a:t>
            </a:r>
            <a:r>
              <a:rPr lang="de-AT" sz="2000" dirty="0" smtClean="0"/>
              <a:t> </a:t>
            </a:r>
            <a:r>
              <a:rPr lang="de-AT" sz="2000" dirty="0" err="1" smtClean="0"/>
              <a:t>easily</a:t>
            </a:r>
            <a:r>
              <a:rPr lang="de-AT" sz="20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499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Practice </a:t>
            </a:r>
            <a:r>
              <a:rPr lang="de-AT" dirty="0" err="1" smtClean="0"/>
              <a:t>method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000" dirty="0" smtClean="0"/>
              <a:t>5 </a:t>
            </a:r>
            <a:r>
              <a:rPr lang="de-AT" sz="2000" dirty="0" err="1" smtClean="0"/>
              <a:t>to</a:t>
            </a:r>
            <a:r>
              <a:rPr lang="de-AT" sz="2000" dirty="0" smtClean="0"/>
              <a:t> 6 </a:t>
            </a:r>
            <a:r>
              <a:rPr lang="de-AT" sz="2000" dirty="0" err="1" smtClean="0"/>
              <a:t>days</a:t>
            </a:r>
            <a:r>
              <a:rPr lang="de-AT" sz="2000" dirty="0" smtClean="0"/>
              <a:t> a </a:t>
            </a:r>
            <a:r>
              <a:rPr lang="de-AT" sz="2000" dirty="0" err="1" smtClean="0"/>
              <a:t>week</a:t>
            </a:r>
            <a:endParaRPr lang="de-AT" sz="2000" dirty="0" smtClean="0"/>
          </a:p>
          <a:p>
            <a:r>
              <a:rPr lang="de-AT" sz="2000" dirty="0" smtClean="0"/>
              <a:t>Short </a:t>
            </a:r>
            <a:r>
              <a:rPr lang="de-AT" sz="2000" dirty="0" err="1" smtClean="0"/>
              <a:t>periods</a:t>
            </a:r>
            <a:r>
              <a:rPr lang="de-AT" sz="2000" dirty="0" smtClean="0"/>
              <a:t> </a:t>
            </a:r>
            <a:r>
              <a:rPr lang="de-AT" sz="2000" dirty="0" err="1" smtClean="0"/>
              <a:t>of</a:t>
            </a:r>
            <a:r>
              <a:rPr lang="de-AT" sz="2000" dirty="0" smtClean="0"/>
              <a:t> 10 </a:t>
            </a:r>
            <a:r>
              <a:rPr lang="de-AT" sz="2000" dirty="0" err="1" smtClean="0"/>
              <a:t>to</a:t>
            </a:r>
            <a:r>
              <a:rPr lang="de-AT" sz="2000" dirty="0" smtClean="0"/>
              <a:t> 20 </a:t>
            </a:r>
            <a:r>
              <a:rPr lang="de-AT" sz="2000" dirty="0" err="1" smtClean="0"/>
              <a:t>minutes</a:t>
            </a:r>
            <a:endParaRPr lang="de-AT" sz="2000" dirty="0" smtClean="0"/>
          </a:p>
          <a:p>
            <a:r>
              <a:rPr lang="de-AT" sz="2000" dirty="0" smtClean="0"/>
              <a:t>Warm </a:t>
            </a:r>
            <a:r>
              <a:rPr lang="de-AT" sz="2000" dirty="0" err="1" smtClean="0"/>
              <a:t>up</a:t>
            </a:r>
            <a:endParaRPr lang="de-AT" sz="2000" dirty="0" smtClean="0"/>
          </a:p>
          <a:p>
            <a:endParaRPr lang="de-AT" sz="2000" dirty="0"/>
          </a:p>
          <a:p>
            <a:pPr marL="0" indent="0">
              <a:buNone/>
            </a:pPr>
            <a:r>
              <a:rPr lang="de-AT" sz="2000" dirty="0" err="1" smtClean="0"/>
              <a:t>What</a:t>
            </a:r>
            <a:r>
              <a:rPr lang="de-AT" sz="2000" dirty="0" smtClean="0"/>
              <a:t> </a:t>
            </a:r>
            <a:r>
              <a:rPr lang="de-AT" sz="2000" dirty="0" err="1" smtClean="0"/>
              <a:t>is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purpose</a:t>
            </a:r>
            <a:r>
              <a:rPr lang="de-AT" sz="2000" dirty="0" smtClean="0"/>
              <a:t> </a:t>
            </a:r>
            <a:r>
              <a:rPr lang="de-AT" sz="2000" dirty="0" err="1" smtClean="0"/>
              <a:t>of</a:t>
            </a:r>
            <a:r>
              <a:rPr lang="de-AT" sz="2000" dirty="0" smtClean="0"/>
              <a:t> a warm </a:t>
            </a:r>
            <a:r>
              <a:rPr lang="de-AT" sz="2000" dirty="0" err="1" smtClean="0"/>
              <a:t>up</a:t>
            </a:r>
            <a:r>
              <a:rPr lang="de-AT" sz="2000" dirty="0" smtClean="0"/>
              <a:t>?</a:t>
            </a:r>
          </a:p>
          <a:p>
            <a:pPr marL="0" indent="0">
              <a:buNone/>
            </a:pPr>
            <a:r>
              <a:rPr lang="de-AT" sz="2000" dirty="0" err="1" smtClean="0"/>
              <a:t>Discussion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12563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Purpose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warm </a:t>
            </a:r>
            <a:r>
              <a:rPr lang="de-AT" dirty="0" err="1" smtClean="0"/>
              <a:t>up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000" dirty="0" err="1" smtClean="0"/>
              <a:t>Prepares</a:t>
            </a:r>
            <a:r>
              <a:rPr lang="de-AT" sz="2000" dirty="0" smtClean="0"/>
              <a:t> </a:t>
            </a:r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mind</a:t>
            </a:r>
            <a:r>
              <a:rPr lang="de-AT" sz="2000" dirty="0" smtClean="0"/>
              <a:t> </a:t>
            </a:r>
            <a:r>
              <a:rPr lang="de-AT" sz="2000" dirty="0" err="1" smtClean="0"/>
              <a:t>and</a:t>
            </a:r>
            <a:r>
              <a:rPr lang="de-AT" sz="2000" dirty="0" smtClean="0"/>
              <a:t> </a:t>
            </a:r>
            <a:r>
              <a:rPr lang="de-AT" sz="2000" dirty="0" err="1" smtClean="0"/>
              <a:t>body</a:t>
            </a:r>
            <a:r>
              <a:rPr lang="de-AT" sz="2000" dirty="0" smtClean="0"/>
              <a:t> </a:t>
            </a:r>
            <a:r>
              <a:rPr lang="de-AT" sz="2000" dirty="0" err="1" smtClean="0"/>
              <a:t>for</a:t>
            </a:r>
            <a:r>
              <a:rPr lang="de-AT" sz="2000" dirty="0" smtClean="0"/>
              <a:t> </a:t>
            </a:r>
            <a:r>
              <a:rPr lang="de-AT" sz="2000" dirty="0" err="1" smtClean="0"/>
              <a:t>singing</a:t>
            </a:r>
            <a:endParaRPr lang="de-AT" sz="2000" dirty="0" smtClean="0"/>
          </a:p>
          <a:p>
            <a:r>
              <a:rPr lang="de-AT" sz="2000" dirty="0" err="1" smtClean="0"/>
              <a:t>Energizing</a:t>
            </a:r>
            <a:r>
              <a:rPr lang="de-AT" sz="2000" dirty="0" smtClean="0"/>
              <a:t> </a:t>
            </a:r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breathing</a:t>
            </a:r>
            <a:endParaRPr lang="de-AT" sz="2000" dirty="0" smtClean="0"/>
          </a:p>
          <a:p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explore</a:t>
            </a:r>
            <a:r>
              <a:rPr lang="de-AT" sz="2000" dirty="0" smtClean="0"/>
              <a:t> </a:t>
            </a:r>
            <a:r>
              <a:rPr lang="de-AT" sz="2000" dirty="0" err="1" smtClean="0"/>
              <a:t>part</a:t>
            </a:r>
            <a:r>
              <a:rPr lang="de-AT" sz="2000" dirty="0" smtClean="0"/>
              <a:t> </a:t>
            </a:r>
            <a:r>
              <a:rPr lang="de-AT" sz="2000" dirty="0" err="1" smtClean="0"/>
              <a:t>of</a:t>
            </a:r>
            <a:r>
              <a:rPr lang="de-AT" sz="2000" dirty="0" smtClean="0"/>
              <a:t> </a:t>
            </a:r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voice</a:t>
            </a:r>
            <a:r>
              <a:rPr lang="de-AT" sz="2000" dirty="0" smtClean="0"/>
              <a:t>, </a:t>
            </a:r>
            <a:r>
              <a:rPr lang="de-AT" sz="2000" dirty="0" err="1" smtClean="0"/>
              <a:t>which</a:t>
            </a:r>
            <a:r>
              <a:rPr lang="de-AT" sz="2000" dirty="0" smtClean="0"/>
              <a:t> </a:t>
            </a:r>
            <a:r>
              <a:rPr lang="de-AT" sz="2000" dirty="0" err="1" smtClean="0"/>
              <a:t>are</a:t>
            </a:r>
            <a:r>
              <a:rPr lang="de-AT" sz="2000" dirty="0" smtClean="0"/>
              <a:t> not </a:t>
            </a:r>
            <a:r>
              <a:rPr lang="de-AT" sz="2000" dirty="0" err="1" smtClean="0"/>
              <a:t>used</a:t>
            </a:r>
            <a:r>
              <a:rPr lang="de-AT" sz="2000" dirty="0" smtClean="0"/>
              <a:t> in </a:t>
            </a:r>
            <a:r>
              <a:rPr lang="de-AT" sz="2000" dirty="0" err="1" smtClean="0"/>
              <a:t>daily</a:t>
            </a:r>
            <a:r>
              <a:rPr lang="de-AT" sz="2000" dirty="0" smtClean="0"/>
              <a:t> </a:t>
            </a:r>
            <a:r>
              <a:rPr lang="de-AT" sz="2000" dirty="0" err="1" smtClean="0"/>
              <a:t>speech</a:t>
            </a:r>
            <a:r>
              <a:rPr lang="de-AT" sz="2000" dirty="0" smtClean="0"/>
              <a:t>.</a:t>
            </a:r>
          </a:p>
          <a:p>
            <a:endParaRPr lang="de-AT" sz="2000" dirty="0"/>
          </a:p>
          <a:p>
            <a:endParaRPr lang="de-AT" sz="2000" dirty="0" smtClean="0"/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83219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Streching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Breathing</a:t>
            </a:r>
            <a:r>
              <a:rPr lang="de-AT" dirty="0" smtClean="0"/>
              <a:t> </a:t>
            </a:r>
            <a:r>
              <a:rPr lang="de-AT" dirty="0" err="1" smtClean="0"/>
              <a:t>Exercises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AT" sz="2000" dirty="0" err="1" smtClean="0"/>
              <a:t>Rib</a:t>
            </a:r>
            <a:r>
              <a:rPr lang="de-AT" sz="2000" dirty="0" smtClean="0"/>
              <a:t> </a:t>
            </a:r>
            <a:r>
              <a:rPr lang="de-AT" sz="2000" dirty="0" err="1" smtClean="0"/>
              <a:t>Strech</a:t>
            </a:r>
            <a:endParaRPr lang="de-AT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de-AT" sz="2000" dirty="0" smtClean="0"/>
              <a:t>„SH“ </a:t>
            </a:r>
            <a:r>
              <a:rPr lang="de-AT" sz="2000" dirty="0" err="1" smtClean="0"/>
              <a:t>for</a:t>
            </a:r>
            <a:r>
              <a:rPr lang="de-AT" sz="2000" dirty="0" smtClean="0"/>
              <a:t> 3 </a:t>
            </a:r>
            <a:r>
              <a:rPr lang="de-AT" sz="2000" dirty="0" err="1" smtClean="0"/>
              <a:t>to</a:t>
            </a:r>
            <a:r>
              <a:rPr lang="de-AT" sz="2000" dirty="0" smtClean="0"/>
              <a:t> 5 </a:t>
            </a:r>
            <a:r>
              <a:rPr lang="de-AT" sz="2000" dirty="0" err="1" smtClean="0"/>
              <a:t>seconds</a:t>
            </a:r>
            <a:endParaRPr lang="de-AT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de-AT" sz="2000" dirty="0" smtClean="0"/>
              <a:t>„</a:t>
            </a:r>
            <a:r>
              <a:rPr lang="de-AT" sz="2000" dirty="0" err="1" smtClean="0"/>
              <a:t>sh</a:t>
            </a:r>
            <a:r>
              <a:rPr lang="de-AT" sz="2000" dirty="0" smtClean="0"/>
              <a:t>, </a:t>
            </a:r>
            <a:r>
              <a:rPr lang="de-AT" sz="2000" dirty="0" err="1" smtClean="0"/>
              <a:t>sh</a:t>
            </a:r>
            <a:r>
              <a:rPr lang="de-AT" sz="2000" dirty="0" smtClean="0"/>
              <a:t>, </a:t>
            </a:r>
            <a:r>
              <a:rPr lang="de-AT" sz="2000" dirty="0" err="1" smtClean="0"/>
              <a:t>sh</a:t>
            </a:r>
            <a:r>
              <a:rPr lang="de-AT" sz="2000" dirty="0" smtClean="0"/>
              <a:t>, </a:t>
            </a:r>
            <a:r>
              <a:rPr lang="de-AT" sz="2000" dirty="0" err="1" smtClean="0"/>
              <a:t>sh</a:t>
            </a:r>
            <a:r>
              <a:rPr lang="de-AT" sz="2000" dirty="0" smtClean="0"/>
              <a:t>…“ abdominal </a:t>
            </a:r>
            <a:r>
              <a:rPr lang="de-AT" sz="2000" dirty="0" err="1" smtClean="0"/>
              <a:t>action</a:t>
            </a:r>
            <a:endParaRPr lang="de-AT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de-AT" sz="2000" dirty="0" smtClean="0"/>
              <a:t>Hum…. On </a:t>
            </a:r>
            <a:r>
              <a:rPr lang="de-AT" sz="2000" dirty="0" err="1" smtClean="0"/>
              <a:t>speech</a:t>
            </a:r>
            <a:r>
              <a:rPr lang="de-AT" sz="2000" dirty="0" smtClean="0"/>
              <a:t> </a:t>
            </a:r>
            <a:r>
              <a:rPr lang="de-AT" sz="2000" dirty="0" err="1" smtClean="0"/>
              <a:t>level</a:t>
            </a:r>
            <a:r>
              <a:rPr lang="de-AT" sz="2000" dirty="0" smtClean="0"/>
              <a:t> </a:t>
            </a:r>
            <a:r>
              <a:rPr lang="de-AT" sz="2000" dirty="0" err="1" smtClean="0"/>
              <a:t>and</a:t>
            </a:r>
            <a:r>
              <a:rPr lang="de-AT" sz="2000" dirty="0" smtClean="0"/>
              <a:t> </a:t>
            </a:r>
            <a:r>
              <a:rPr lang="de-AT" sz="2000" dirty="0" err="1" smtClean="0"/>
              <a:t>than</a:t>
            </a:r>
            <a:r>
              <a:rPr lang="de-AT" sz="2000" dirty="0" smtClean="0"/>
              <a:t> </a:t>
            </a:r>
            <a:r>
              <a:rPr lang="de-AT" sz="2000" dirty="0" err="1" smtClean="0"/>
              <a:t>higher</a:t>
            </a:r>
            <a:endParaRPr lang="de-AT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de-AT" sz="2000" dirty="0" err="1" smtClean="0"/>
              <a:t>www-slide</a:t>
            </a:r>
            <a:endParaRPr lang="de-AT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de-AT" sz="2000" dirty="0" smtClean="0"/>
              <a:t>Who-</a:t>
            </a:r>
            <a:r>
              <a:rPr lang="de-AT" sz="2000" dirty="0" err="1" smtClean="0"/>
              <a:t>slide</a:t>
            </a:r>
            <a:r>
              <a:rPr lang="de-AT" sz="2000" dirty="0" smtClean="0"/>
              <a:t> (</a:t>
            </a:r>
            <a:r>
              <a:rPr lang="de-AT" sz="2000" dirty="0" err="1" smtClean="0"/>
              <a:t>You</a:t>
            </a:r>
            <a:r>
              <a:rPr lang="de-AT" sz="2000" dirty="0" smtClean="0"/>
              <a:t>, </a:t>
            </a:r>
            <a:r>
              <a:rPr lang="de-AT" sz="2000" dirty="0" err="1" smtClean="0"/>
              <a:t>Loo</a:t>
            </a:r>
            <a:r>
              <a:rPr lang="de-AT" sz="2000" dirty="0" smtClean="0"/>
              <a:t>…also </a:t>
            </a:r>
            <a:r>
              <a:rPr lang="de-AT" sz="2000" dirty="0" err="1" smtClean="0"/>
              <a:t>good</a:t>
            </a:r>
            <a:r>
              <a:rPr lang="de-AT" sz="2000" dirty="0" smtClean="0"/>
              <a:t>)</a:t>
            </a:r>
          </a:p>
          <a:p>
            <a:pPr marL="0" indent="0">
              <a:buNone/>
            </a:pPr>
            <a:r>
              <a:rPr lang="de-AT" sz="2000" i="1" dirty="0" smtClean="0"/>
              <a:t>(</a:t>
            </a:r>
            <a:r>
              <a:rPr lang="de-AT" sz="2000" i="1" dirty="0" err="1" smtClean="0"/>
              <a:t>Hear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exercises</a:t>
            </a:r>
            <a:r>
              <a:rPr lang="de-AT" sz="2000" i="1" dirty="0" smtClean="0"/>
              <a:t> on </a:t>
            </a:r>
            <a:r>
              <a:rPr lang="de-AT" sz="2000" i="1" dirty="0" err="1" smtClean="0"/>
              <a:t>the</a:t>
            </a:r>
            <a:r>
              <a:rPr lang="de-AT" sz="2000" i="1" dirty="0" smtClean="0"/>
              <a:t> CD </a:t>
            </a:r>
            <a:r>
              <a:rPr lang="de-AT" sz="2000" i="1" dirty="0" err="1" smtClean="0"/>
              <a:t>of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this</a:t>
            </a:r>
            <a:r>
              <a:rPr lang="de-AT" sz="2000" i="1" dirty="0" smtClean="0"/>
              <a:t> </a:t>
            </a:r>
            <a:r>
              <a:rPr lang="de-AT" sz="2000" i="1" dirty="0" err="1" smtClean="0"/>
              <a:t>book</a:t>
            </a:r>
            <a:r>
              <a:rPr lang="de-AT" sz="2000" i="1" dirty="0" smtClean="0"/>
              <a:t>)</a:t>
            </a:r>
          </a:p>
          <a:p>
            <a:pPr marL="0" indent="0">
              <a:buNone/>
            </a:pPr>
            <a:endParaRPr lang="de-AT" sz="2000" dirty="0"/>
          </a:p>
          <a:p>
            <a:pPr marL="0" indent="0">
              <a:buNone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59156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472</Words>
  <Application>Microsoft Office PowerPoint</Application>
  <PresentationFormat>Bildschirmpräsentation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</vt:lpstr>
      <vt:lpstr>Chapter 1 Foundations in Singing </vt:lpstr>
      <vt:lpstr>Can anyone learn singing?</vt:lpstr>
      <vt:lpstr>Can anyone learn singing?</vt:lpstr>
      <vt:lpstr>How will I improve Singing?</vt:lpstr>
      <vt:lpstr>Private Lesson VS Classes?</vt:lpstr>
      <vt:lpstr>Starting the process</vt:lpstr>
      <vt:lpstr>Practice method</vt:lpstr>
      <vt:lpstr>Purpose of warm up</vt:lpstr>
      <vt:lpstr>Streching and Breathing Exercises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Foundations in Singing</dc:title>
  <dc:creator>media</dc:creator>
  <cp:lastModifiedBy>media</cp:lastModifiedBy>
  <cp:revision>6</cp:revision>
  <dcterms:created xsi:type="dcterms:W3CDTF">2013-06-13T01:28:31Z</dcterms:created>
  <dcterms:modified xsi:type="dcterms:W3CDTF">2013-06-13T02:24:41Z</dcterms:modified>
</cp:coreProperties>
</file>